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verage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b6a7fa15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b6a7fa15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b6a7fa15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b6a7fa15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b6a7fa1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b6a7fa15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b6a7fa1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b6a7fa1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6a7fa1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6a7fa1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b6a7fa15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b6a7fa15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6a7fa15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b6a7fa15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b6a7fa15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b6a7fa15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ashimahmed/usa-latlong-for-state-abbrevi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idocs.covidactnow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COVID-19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1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781950" y="4202250"/>
            <a:ext cx="47727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Team ABC: Nazih Bouanani, Marc Avoaka, Corey Chickowski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4: Is the Vaccination the right answers to this pandemic?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350" y="1682625"/>
            <a:ext cx="4267200" cy="280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4: Is the Vaccination the right answers to this pandemic?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0" y="1720800"/>
            <a:ext cx="444817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50" y="1731938"/>
            <a:ext cx="4323775" cy="280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301" name="Google Shape;301;p28"/>
          <p:cNvSpPr txBox="1">
            <a:spLocks noGrp="1"/>
          </p:cNvSpPr>
          <p:nvPr>
            <p:ph type="body" idx="1"/>
          </p:nvPr>
        </p:nvSpPr>
        <p:spPr>
          <a:xfrm>
            <a:off x="1226750" y="11925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States most affected by COVID from a volume standpoint were some of the largest states by population such as California, New York, Texas.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 is a strong relationship between overall Hospital Bed COVID Usage and their escalation to the ICU. Ultimately, cases leading to ICU admissions have a higher chance of leading to death.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Higher Vaccination ratios led to a lower Positive Case Ratio and a lower Case Density overall.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166950" y="111140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97575"/>
            <a:ext cx="3806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COVID Act Now API: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423075"/>
            <a:ext cx="38577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Sources data from the US Department of Health and Human Services, the CDC, The New York Times, and the official state and county dashboard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3784050"/>
            <a:ext cx="62697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statelatlong.csv:</a:t>
            </a:r>
            <a:r>
              <a:rPr lang="en-GB"/>
              <a:t> </a:t>
            </a:r>
            <a:r>
              <a:rPr lang="en-GB" sz="9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</a:t>
            </a:r>
            <a:r>
              <a:rPr lang="en-GB" sz="10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tps://www.kaggle.com/washimahmed/usa-latlong-for-state-abbreviations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3165750" y="2098775"/>
            <a:ext cx="228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https://apidocs.covidactnow.org/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692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First, we utilized the COVID 19 ACT NOW API to pull in COVID data in .json format.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Then we created a For Loop to aggregate the data we wanted into lists, and then created our DataFrame.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After putting our data into our DataFrame, we did some cleaning of the data to drop rows with missing data, and we also created some columns for additional calculations.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Retrieved Latitude and Longitude data for states, and merged to our DataFrame.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Dropped any rows with missing values to create a clean DataFrame to work with.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Utilized our DataFrame to analyze various metrics and answer the questions we had.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MatPlotLib and Google Maps’ Heat Maps were created to analyze our data.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Screenshot of our Data Frame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425950"/>
            <a:ext cx="8493199" cy="36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this analysis answers</a:t>
            </a:r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body" idx="1"/>
          </p:nvPr>
        </p:nvSpPr>
        <p:spPr>
          <a:xfrm>
            <a:off x="1297500" y="1386700"/>
            <a:ext cx="7038900" cy="21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What US states were the most affected by the COVID 19 pandemic and what was their answer to combat the pandemic? 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Are the states with larger population the most impacted by COVID 19?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How are the medical services affected by COVID19?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Is the Vaccination the right answer to this pandemic? 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1: What US states were the most affected by the COVID 19 pandemic and what was their answer?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8350"/>
            <a:ext cx="8839200" cy="2688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1: What US states were the most affected by the COVID 19 pandemic and what was their answer?</a:t>
            </a:r>
            <a:endParaRPr/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00" y="1536450"/>
            <a:ext cx="704638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2: Are the states with larger population the most impacted by COVID 19?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0" y="1712375"/>
            <a:ext cx="440055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300" y="1712375"/>
            <a:ext cx="43787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3: How are the medical services affected by COVID19?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0" y="1796425"/>
            <a:ext cx="42195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96425"/>
            <a:ext cx="433387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On-screen Show (16:9)</PresentationFormat>
  <Paragraphs>33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Average</vt:lpstr>
      <vt:lpstr>Montserrat</vt:lpstr>
      <vt:lpstr>Lato</vt:lpstr>
      <vt:lpstr>Arial</vt:lpstr>
      <vt:lpstr>Focus</vt:lpstr>
      <vt:lpstr>COVID-19 Analysis Project 1</vt:lpstr>
      <vt:lpstr>Sources</vt:lpstr>
      <vt:lpstr>Overview</vt:lpstr>
      <vt:lpstr>Screenshot of our Data Frame</vt:lpstr>
      <vt:lpstr>Questions this analysis answers</vt:lpstr>
      <vt:lpstr>Question 1: What US states were the most affected by the COVID 19 pandemic and what was their answer?</vt:lpstr>
      <vt:lpstr>Question 1: What US states were the most affected by the COVID 19 pandemic and what was their answer?</vt:lpstr>
      <vt:lpstr>Question 2: Are the states with larger population the most impacted by COVID 19? </vt:lpstr>
      <vt:lpstr>Question 3: How are the medical services affected by COVID19? </vt:lpstr>
      <vt:lpstr>Question 4: Is the Vaccination the right answers to this pandemic? </vt:lpstr>
      <vt:lpstr>Question 4: Is the Vaccination the right answers to this pandemic?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Analysis Project 1</dc:title>
  <dc:creator>Corey Chickowski</dc:creator>
  <cp:lastModifiedBy>Corey Chickowski</cp:lastModifiedBy>
  <cp:revision>1</cp:revision>
  <dcterms:modified xsi:type="dcterms:W3CDTF">2021-10-29T00:58:43Z</dcterms:modified>
</cp:coreProperties>
</file>